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4"/>
  </p:notesMasterIdLst>
  <p:handoutMasterIdLst>
    <p:handoutMasterId r:id="rId15"/>
  </p:handoutMasterIdLst>
  <p:sldIdLst>
    <p:sldId id="270" r:id="rId6"/>
    <p:sldId id="375" r:id="rId7"/>
    <p:sldId id="376" r:id="rId8"/>
    <p:sldId id="377" r:id="rId9"/>
    <p:sldId id="378" r:id="rId10"/>
    <p:sldId id="379" r:id="rId11"/>
    <p:sldId id="380" r:id="rId12"/>
    <p:sldId id="25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BT" initials="K" lastIdx="1" clrIdx="0">
    <p:extLst>
      <p:ext uri="{19B8F6BF-5375-455C-9EA6-DF929625EA0E}">
        <p15:presenceInfo xmlns:p15="http://schemas.microsoft.com/office/powerpoint/2012/main" userId="KB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8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194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88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12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649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icrisat.org/wp-content/uploads/2018/12/28-Dec-2018-Happenings-178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risat.org/contour-bunding-preserves-soils-and-boosts-farmers-incomes-by-20-in-mali-new-study/" TargetMode="External"/><Relationship Id="rId2" Type="http://schemas.openxmlformats.org/officeDocument/2006/relationships/hyperlink" Target="https://www.icrisat.org/malis-tech-parks-are-equipping-farmers-with-science-to-battle-agrarian-cris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5240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Mali - activity 4.4.1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Establish knowledge-sharing and learning alliances among scaling actors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91714B8-DA67-5245-8C32-5A9217158B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685800"/>
          </a:xfrm>
        </p:spPr>
        <p:txBody>
          <a:bodyPr/>
          <a:lstStyle/>
          <a:p>
            <a:r>
              <a:rPr lang="en-US" sz="1800" dirty="0">
                <a:latin typeface="+mn-lt"/>
              </a:rPr>
              <a:t>Birhanu Zemadim</a:t>
            </a:r>
          </a:p>
          <a:p>
            <a:r>
              <a:rPr lang="en-US" sz="1800" dirty="0">
                <a:latin typeface="+mn-lt"/>
              </a:rPr>
              <a:t>ICRISAT</a:t>
            </a:r>
          </a:p>
        </p:txBody>
      </p:sp>
    </p:spTree>
    <p:extLst>
      <p:ext uri="{BB962C8B-B14F-4D97-AF65-F5344CB8AC3E}">
        <p14:creationId xmlns:p14="http://schemas.microsoft.com/office/powerpoint/2010/main" val="206457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742950"/>
            <a:ext cx="8001000" cy="457200"/>
          </a:xfrm>
          <a:solidFill>
            <a:srgbClr val="FFFF00"/>
          </a:solidFill>
        </p:spPr>
        <p:txBody>
          <a:bodyPr/>
          <a:lstStyle/>
          <a:p>
            <a:r>
              <a:rPr lang="en-US" sz="2800" dirty="0">
                <a:latin typeface="+mn-lt"/>
              </a:rPr>
              <a:t>Africa RISING Mali Technology Parks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2200" y="5638800"/>
            <a:ext cx="4575175" cy="457200"/>
          </a:xfrm>
        </p:spPr>
        <p:txBody>
          <a:bodyPr/>
          <a:lstStyle/>
          <a:p>
            <a:r>
              <a:rPr lang="en-US" dirty="0">
                <a:latin typeface="+mn-lt"/>
              </a:rPr>
              <a:t>Birhanu Zemadim et al.</a:t>
            </a:r>
          </a:p>
          <a:p>
            <a:endParaRPr lang="en-US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067" y="1371600"/>
            <a:ext cx="7687733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457200"/>
          <a:ext cx="8915400" cy="5955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95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29522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17611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04311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281437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 4.4.1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69061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MA4411-18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 of four technology parks as hubs for research and dissemination in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28143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46906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2017-May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1147385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Biophysical database on improved technological practices and participatory research in the technology parks.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Types of technologies disseminated, capacity building, farmers’ field visit and video demonstration.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568265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56686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Birhanu Zemadim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Karamoko Sanogo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Karamoko Traore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Kalifa Traore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Bougouna Sogoba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Mahamadou Dicko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12195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was interacted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+mj-lt"/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technology parks are sites for technological innovation, demonstration and capacity building. Best-bet technological innovations will be scaled-up to farmers fields through farmers exchange visits and implementation of trials at farmers field.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Hence technology parks are considered as ideal sites where scaling works start.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19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189189"/>
            <a:ext cx="57912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Four technology parks established in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Bougouni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Koutiala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 by researchers for field trials and capacity building activities. </a:t>
            </a:r>
            <a:endParaRPr lang="fr-F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6309" y="2123425"/>
            <a:ext cx="4442691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Farmers field days were organized in the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Tps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than 600 farmers visited the parks. </a:t>
            </a:r>
            <a:endParaRPr lang="en-GB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GB" u="sng" dirty="0">
                <a:hlinkClick r:id="rId2"/>
              </a:rPr>
              <a:t>https://www.icrisat.org/wp-content/uploads/2018/12/28-Dec-2018-Happenings-1782.pdf</a:t>
            </a:r>
            <a:endParaRPr lang="fr-F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038600"/>
            <a:ext cx="56388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Africa RISING validated technologies in the parks have been widely utilized by bilateral projects in Mali. 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October 2018 a collaborative agreement was signed between ICRISAT and CARE Mali to disseminate Africa RISING validated technologies in 12 watersheds that constitute 82 villages in Mopti region. 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project started in November 2018. In the 12 watersheds technology parks will be established along with implementation of validated technologies to reach a total of 7,500 farmers. </a:t>
            </a:r>
            <a:endParaRPr lang="fr-F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745" y="131910"/>
            <a:ext cx="42777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Technology Parks in Mali</a:t>
            </a:r>
            <a:endParaRPr lang="fr-FR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148829"/>
            <a:ext cx="2743200" cy="1645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891" y="4642364"/>
            <a:ext cx="1701800" cy="17502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875810"/>
            <a:ext cx="2743200" cy="16716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84571" y="4811537"/>
            <a:ext cx="2139436" cy="180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73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524000"/>
            <a:ext cx="8839200" cy="3505200"/>
          </a:xfrm>
        </p:spPr>
        <p:txBody>
          <a:bodyPr/>
          <a:lstStyle/>
          <a:p>
            <a:r>
              <a:rPr lang="en-GB" sz="2400" b="1" dirty="0"/>
              <a:t>Blogs Published</a:t>
            </a:r>
            <a:endParaRPr lang="fr-FR" sz="2400" dirty="0"/>
          </a:p>
          <a:p>
            <a:pPr lvl="0"/>
            <a:r>
              <a:rPr lang="en-GB" sz="2400" dirty="0"/>
              <a:t>Mali’s Tech Parks are equipping farmers with science to battle agrarian crises. </a:t>
            </a:r>
            <a:r>
              <a:rPr lang="en-US" sz="2400" u="sng" dirty="0">
                <a:hlinkClick r:id="rId2"/>
              </a:rPr>
              <a:t>https://www.icrisat.org/malis-tech-parks-are-equipping-farmers-with-science-to-battle-agrarian-crises/</a:t>
            </a:r>
            <a:endParaRPr lang="en-US" sz="2400" u="sng" dirty="0"/>
          </a:p>
          <a:p>
            <a:pPr lvl="0"/>
            <a:r>
              <a:rPr lang="en-US" sz="2400" dirty="0"/>
              <a:t> </a:t>
            </a:r>
            <a:endParaRPr lang="fr-FR" sz="2400" dirty="0"/>
          </a:p>
          <a:p>
            <a:pPr lvl="0"/>
            <a:r>
              <a:rPr lang="en-GB" sz="2400" dirty="0"/>
              <a:t>Contour </a:t>
            </a:r>
            <a:r>
              <a:rPr lang="en-GB" sz="2400" dirty="0" err="1"/>
              <a:t>bunding</a:t>
            </a:r>
            <a:r>
              <a:rPr lang="en-GB" sz="2400" dirty="0"/>
              <a:t> technology</a:t>
            </a:r>
            <a:endParaRPr lang="fr-FR" sz="2400" dirty="0"/>
          </a:p>
          <a:p>
            <a:r>
              <a:rPr lang="en-US" sz="2400" u="sng" dirty="0">
                <a:hlinkClick r:id="rId3"/>
              </a:rPr>
              <a:t>http://www.icrisat.org/contour-bunding-preserves-soils-and-boosts-farmers-incomes-by-20-in-mali-new-study/</a:t>
            </a:r>
            <a:endParaRPr lang="fr-FR" sz="2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94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636" y="140854"/>
            <a:ext cx="4257964" cy="31934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372" y="152400"/>
            <a:ext cx="4376462" cy="35156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505200"/>
            <a:ext cx="4267200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372" y="3886200"/>
            <a:ext cx="4589447" cy="258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304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2" y="152400"/>
            <a:ext cx="5115458" cy="335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240" y="163945"/>
            <a:ext cx="4007760" cy="33412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657600"/>
            <a:ext cx="3930131" cy="3124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3400" y="3733800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094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9f5e9607-a28b-487e-b093-da60e75ee10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187</TotalTime>
  <Words>380</Words>
  <Application>Microsoft Macintosh PowerPoint</Application>
  <PresentationFormat>On-screen Show (4:3)</PresentationFormat>
  <Paragraphs>47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126</cp:revision>
  <cp:lastPrinted>2011-10-06T11:45:23Z</cp:lastPrinted>
  <dcterms:created xsi:type="dcterms:W3CDTF">2018-05-19T10:21:56Z</dcterms:created>
  <dcterms:modified xsi:type="dcterms:W3CDTF">2019-06-02T07:03:04Z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